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303" r:id="rId5"/>
    <p:sldId id="304" r:id="rId6"/>
    <p:sldId id="305" r:id="rId7"/>
    <p:sldId id="30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8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CB9E-5993-4A77-A4DC-846562944E3A}" type="datetimeFigureOut">
              <a:rPr lang="en-GB" smtClean="0"/>
              <a:pPr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BA87-A93F-453F-A7C8-2C2AABC58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31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2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2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1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8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5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4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8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4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8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8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resiliencebuilders.lgfl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EF9-C251-4CD3-852B-6098BFD51657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A70B-7468-45DE-8A1B-2FFE27AF13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789612" y="6118686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learningthroughmovement.lgfl.net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GB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London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Grid for Learning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0338"/>
            <a:ext cx="1019385" cy="48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90" b="99130" l="0" r="100000">
                        <a14:foregroundMark x1="77417" y1="8986" x2="81250" y2="35362"/>
                        <a14:foregroundMark x1="86583" y1="5507" x2="84500" y2="21739"/>
                        <a14:foregroundMark x1="2000" y1="54493" x2="1417" y2="75652"/>
                        <a14:foregroundMark x1="13750" y1="69275" x2="13750" y2="69275"/>
                        <a14:foregroundMark x1="24000" y1="63478" x2="24000" y2="63478"/>
                        <a14:foregroundMark x1="31750" y1="64928" x2="31750" y2="64928"/>
                        <a14:foregroundMark x1="40667" y1="57391" x2="40667" y2="57391"/>
                        <a14:foregroundMark x1="50833" y1="63768" x2="50833" y2="63768"/>
                        <a14:foregroundMark x1="57500" y1="63188" x2="57500" y2="63188"/>
                        <a14:foregroundMark x1="69000" y1="53913" x2="69000" y2="53913"/>
                        <a14:foregroundMark x1="91083" y1="58841" x2="91083" y2="58841"/>
                        <a14:foregroundMark x1="92333" y1="61739" x2="92333" y2="61739"/>
                        <a14:foregroundMark x1="81167" y1="21739" x2="81167" y2="21739"/>
                        <a14:foregroundMark x1="80500" y1="17101" x2="80500" y2="17101"/>
                        <a14:foregroundMark x1="98333" y1="79710" x2="99667" y2="81159"/>
                        <a14:foregroundMark x1="18750" y1="54203" x2="18750" y2="54203"/>
                        <a14:foregroundMark x1="17167" y1="52464" x2="14833" y2="55652"/>
                        <a14:foregroundMark x1="10583" y1="77391" x2="10833" y2="53623"/>
                        <a14:foregroundMark x1="26833" y1="74783" x2="28417" y2="52754"/>
                        <a14:foregroundMark x1="41333" y1="63188" x2="43083" y2="77681"/>
                        <a14:foregroundMark x1="51000" y1="55072" x2="50667" y2="78841"/>
                        <a14:foregroundMark x1="47583" y1="78841" x2="47250" y2="55362"/>
                        <a14:foregroundMark x1="58000" y1="77681" x2="57417" y2="53333"/>
                        <a14:foregroundMark x1="59917" y1="60580" x2="62750" y2="76232"/>
                        <a14:foregroundMark x1="31917" y1="53043" x2="31917" y2="77681"/>
                        <a14:foregroundMark x1="38583" y1="56812" x2="38500" y2="75652"/>
                        <a14:foregroundMark x1="33667" y1="80000" x2="35000" y2="79130"/>
                        <a14:foregroundMark x1="1000" y1="31304" x2="1000" y2="31304"/>
                        <a14:foregroundMark x1="4833" y1="32464" x2="4833" y2="32464"/>
                        <a14:foregroundMark x1="11083" y1="36812" x2="11083" y2="36812"/>
                        <a14:foregroundMark x1="16167" y1="29565" x2="16167" y2="29565"/>
                        <a14:foregroundMark x1="17833" y1="35942" x2="17833" y2="35942"/>
                        <a14:foregroundMark x1="34250" y1="35942" x2="34250" y2="35942"/>
                        <a14:foregroundMark x1="27750" y1="33623" x2="27750" y2="33623"/>
                        <a14:foregroundMark x1="23833" y1="33043" x2="23833" y2="33043"/>
                        <a14:foregroundMark x1="38917" y1="35942" x2="38917" y2="35942"/>
                        <a14:foregroundMark x1="43333" y1="33333" x2="43333" y2="33333"/>
                        <a14:foregroundMark x1="47417" y1="34783" x2="47417" y2="34783"/>
                        <a14:foregroundMark x1="52167" y1="37971" x2="52167" y2="37971"/>
                        <a14:foregroundMark x1="58583" y1="41739" x2="58583" y2="41739"/>
                        <a14:foregroundMark x1="66000" y1="40870" x2="66000" y2="40870"/>
                        <a14:foregroundMark x1="68583" y1="33913" x2="68583" y2="33913"/>
                        <a14:backgroundMark x1="10000" y1="34493" x2="10000" y2="34493"/>
                        <a14:backgroundMark x1="14500" y1="29855" x2="14500" y2="29855"/>
                        <a14:backgroundMark x1="48500" y1="30435" x2="48500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4" y="107617"/>
            <a:ext cx="2143593" cy="6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6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6" y="-310652"/>
            <a:ext cx="11566567" cy="2387600"/>
          </a:xfrm>
        </p:spPr>
        <p:txBody>
          <a:bodyPr>
            <a:normAutofit/>
          </a:bodyPr>
          <a:lstStyle/>
          <a:p>
            <a:r>
              <a:rPr lang="en-GB" sz="5400" b="1" dirty="0" err="1" smtClean="0"/>
              <a:t>LGfL</a:t>
            </a:r>
            <a:r>
              <a:rPr lang="en-GB" sz="5400" b="1" dirty="0" smtClean="0"/>
              <a:t> Movement Break Examples</a:t>
            </a:r>
            <a:endParaRPr lang="en-GB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628" y="2323467"/>
            <a:ext cx="5788581" cy="32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630315"/>
            <a:ext cx="11009243" cy="106037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Before you start with the movement break sequences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4927"/>
            <a:ext cx="5775036" cy="1793290"/>
          </a:xfrm>
        </p:spPr>
        <p:txBody>
          <a:bodyPr>
            <a:normAutofit/>
          </a:bodyPr>
          <a:lstStyle/>
          <a:p>
            <a:r>
              <a:rPr lang="en-GB" sz="2600" dirty="0" smtClean="0"/>
              <a:t>Please read all the information in the </a:t>
            </a:r>
            <a:r>
              <a:rPr lang="en-GB" sz="2600" b="1" i="1" dirty="0" smtClean="0"/>
              <a:t>Introduction to Movement Breaks section </a:t>
            </a:r>
            <a:r>
              <a:rPr lang="en-GB" sz="2600" dirty="0" smtClean="0"/>
              <a:t>before you start.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205" y="1800187"/>
            <a:ext cx="3063175" cy="38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486" y="86830"/>
            <a:ext cx="7610061" cy="132556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Examples of  Resistance and Weight </a:t>
            </a:r>
            <a:r>
              <a:rPr lang="en-GB" sz="3200" b="1" dirty="0"/>
              <a:t>B</a:t>
            </a:r>
            <a:r>
              <a:rPr lang="en-GB" sz="3200" b="1" dirty="0" smtClean="0"/>
              <a:t>earing </a:t>
            </a:r>
            <a:r>
              <a:rPr lang="en-GB" sz="3200" b="1" dirty="0"/>
              <a:t>M</a:t>
            </a:r>
            <a:r>
              <a:rPr lang="en-GB" sz="3200" b="1" dirty="0" smtClean="0"/>
              <a:t>ovement Breaks - </a:t>
            </a:r>
            <a:r>
              <a:rPr lang="en-GB" sz="2800" b="1" dirty="0" smtClean="0"/>
              <a:t>Shown in Videos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48" y="1744400"/>
            <a:ext cx="7606314" cy="3592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1 Solo Movement Break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Push up against a chair x 5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smtClean="0"/>
              <a:t>Stand up and stretch to the ceiling for 10 seconds</a:t>
            </a:r>
          </a:p>
          <a:p>
            <a:pPr marL="342900" indent="-342900">
              <a:buAutoNum type="arabicPeriod"/>
            </a:pPr>
            <a:r>
              <a:rPr lang="en-GB" sz="2400" dirty="0"/>
              <a:t>S</a:t>
            </a:r>
            <a:r>
              <a:rPr lang="en-GB" sz="2400" dirty="0" smtClean="0"/>
              <a:t>tretch to the left side for 10 seconds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Stretch to the right side for 10 seconds 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Make a bug position and stand up out of position 5 times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 </a:t>
            </a:r>
            <a:r>
              <a:rPr lang="en-GB" sz="2400" dirty="0">
                <a:cs typeface="Times New Roman" panose="02020603050405020304" pitchFamily="18" charset="0"/>
              </a:rPr>
              <a:t>Arm </a:t>
            </a:r>
            <a:r>
              <a:rPr lang="en-GB" sz="2400" dirty="0" smtClean="0">
                <a:cs typeface="Times New Roman" panose="02020603050405020304" pitchFamily="18" charset="0"/>
              </a:rPr>
              <a:t>circles for 10 seconds both ways</a:t>
            </a:r>
          </a:p>
          <a:p>
            <a:pPr marL="342900" indent="-342900">
              <a:buAutoNum type="arabicPeriod"/>
            </a:pPr>
            <a:r>
              <a:rPr lang="en-GB" sz="2400" dirty="0" smtClean="0"/>
              <a:t>Stand up and stretch to the ceiling for 10 seconds </a:t>
            </a:r>
            <a:endParaRPr lang="en-US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110" y="1744400"/>
            <a:ext cx="3669437" cy="26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271" y="100082"/>
            <a:ext cx="7676322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Examples of  Resistance and Weight </a:t>
            </a:r>
            <a:r>
              <a:rPr lang="en-GB" sz="3600" b="1" dirty="0"/>
              <a:t>B</a:t>
            </a:r>
            <a:r>
              <a:rPr lang="en-GB" sz="3600" b="1" dirty="0" smtClean="0"/>
              <a:t>earing </a:t>
            </a:r>
            <a:r>
              <a:rPr lang="en-GB" sz="3600" b="1" dirty="0"/>
              <a:t>M</a:t>
            </a:r>
            <a:r>
              <a:rPr lang="en-GB" sz="3600" b="1" dirty="0" smtClean="0"/>
              <a:t>ovement Breaks – </a:t>
            </a:r>
            <a:r>
              <a:rPr lang="en-GB" sz="2800" b="1" dirty="0" smtClean="0"/>
              <a:t>Shown in Videos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86697"/>
            <a:ext cx="7171307" cy="46366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2 Solo Movement Break: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Stand </a:t>
            </a:r>
            <a:r>
              <a:rPr lang="en-GB" sz="2400" dirty="0"/>
              <a:t>up and stretch to the ceiling for 10 </a:t>
            </a:r>
            <a:r>
              <a:rPr lang="en-GB" sz="2400" dirty="0" smtClean="0"/>
              <a:t>seconds.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ush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hands together and squeeze for 10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seconds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Stand in tree position (stand on 1 leg with other foot balanced on standing leg) for 10 seconds. Repeat on other side.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March on spot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for 10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seconds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Stand </a:t>
            </a:r>
            <a:r>
              <a:rPr lang="en-GB" sz="2400" dirty="0"/>
              <a:t>up and stretch to the ceiling for 10 seconds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181" y="2086697"/>
            <a:ext cx="4070412" cy="28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765" y="179594"/>
            <a:ext cx="6775174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Examples of  </a:t>
            </a:r>
            <a:r>
              <a:rPr lang="en-GB" sz="3600" b="1" u="sng" dirty="0" smtClean="0"/>
              <a:t>Advanced</a:t>
            </a:r>
            <a:r>
              <a:rPr lang="en-GB" sz="3600" b="1" dirty="0" smtClean="0"/>
              <a:t> Movement Breaks </a:t>
            </a:r>
            <a:r>
              <a:rPr lang="en-GB" sz="3600" b="1" dirty="0" smtClean="0"/>
              <a:t>- </a:t>
            </a:r>
            <a:r>
              <a:rPr lang="en-GB" sz="2800" b="1" dirty="0" smtClean="0"/>
              <a:t>Shown </a:t>
            </a:r>
            <a:r>
              <a:rPr lang="en-GB" sz="2800" b="1" dirty="0" smtClean="0"/>
              <a:t>in Videos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069213"/>
            <a:ext cx="7118041" cy="4654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3 Solo Movement Break (more advanced):</a:t>
            </a:r>
          </a:p>
          <a:p>
            <a:pPr marL="0" indent="0">
              <a:buNone/>
            </a:pPr>
            <a:r>
              <a:rPr lang="en-GB" sz="2400" dirty="0" smtClean="0"/>
              <a:t>1. Stand </a:t>
            </a:r>
            <a:r>
              <a:rPr lang="en-GB" sz="2400" dirty="0"/>
              <a:t>up and stretch to the ceiling for 10 </a:t>
            </a:r>
            <a:r>
              <a:rPr lang="en-GB" sz="2400" dirty="0" smtClean="0"/>
              <a:t>seconds.</a:t>
            </a:r>
          </a:p>
          <a:p>
            <a:pPr marL="0" indent="0">
              <a:buNone/>
            </a:pPr>
            <a:r>
              <a:rPr lang="en-GB" sz="2400" dirty="0" smtClean="0"/>
              <a:t>2. Chair </a:t>
            </a:r>
            <a:r>
              <a:rPr lang="en-GB" sz="2400" dirty="0"/>
              <a:t>squats </a:t>
            </a:r>
            <a:r>
              <a:rPr lang="en-GB" sz="2400" dirty="0" smtClean="0"/>
              <a:t>to standing x 10.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3. </a:t>
            </a:r>
            <a:r>
              <a:rPr lang="en-GB" sz="2400" dirty="0"/>
              <a:t>B</a:t>
            </a:r>
            <a:r>
              <a:rPr lang="en-GB" sz="2400" dirty="0" smtClean="0"/>
              <a:t>end forward hinging from waist with arms outstretched and back 5 times.</a:t>
            </a:r>
          </a:p>
          <a:p>
            <a:pPr marL="0" indent="0">
              <a:buNone/>
            </a:pPr>
            <a:r>
              <a:rPr lang="en-GB" sz="2400" dirty="0" smtClean="0"/>
              <a:t>4. Back stretch with arms stretched out for 10 seconds.</a:t>
            </a:r>
          </a:p>
          <a:p>
            <a:pPr marL="0" indent="0">
              <a:buNone/>
            </a:pPr>
            <a:r>
              <a:rPr lang="en-GB" sz="2400" dirty="0" smtClean="0"/>
              <a:t>5. Stand </a:t>
            </a:r>
            <a:r>
              <a:rPr lang="en-GB" sz="2400" dirty="0"/>
              <a:t>up and stretch to the ceiling for 10 </a:t>
            </a:r>
            <a:r>
              <a:rPr lang="en-GB" sz="2400" dirty="0" smtClean="0"/>
              <a:t>seconds.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097" y="2069213"/>
            <a:ext cx="3945618" cy="28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538" y="365125"/>
            <a:ext cx="6543261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Examples of  </a:t>
            </a:r>
            <a:r>
              <a:rPr lang="en-GB" sz="3600" b="1" u="sng" dirty="0" smtClean="0"/>
              <a:t>Alerting </a:t>
            </a:r>
            <a:r>
              <a:rPr lang="en-GB" sz="3600" b="1" dirty="0" smtClean="0"/>
              <a:t>Movement Breaks </a:t>
            </a:r>
            <a:r>
              <a:rPr lang="en-GB" sz="3600" b="1" dirty="0" smtClean="0"/>
              <a:t>- </a:t>
            </a:r>
            <a:r>
              <a:rPr lang="en-GB" sz="2800" b="1" dirty="0" smtClean="0"/>
              <a:t>Shown </a:t>
            </a:r>
            <a:r>
              <a:rPr lang="en-GB" sz="2800" b="1" dirty="0" smtClean="0"/>
              <a:t>in Videos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8" y="1988599"/>
            <a:ext cx="7242328" cy="3382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4 Solo Movement Break (more alerting):</a:t>
            </a:r>
          </a:p>
          <a:p>
            <a:pPr marL="0" indent="0">
              <a:buNone/>
            </a:pPr>
            <a:r>
              <a:rPr lang="en-GB" sz="2400" dirty="0" smtClean="0"/>
              <a:t>1. Stand </a:t>
            </a:r>
            <a:r>
              <a:rPr lang="en-GB" sz="2400" dirty="0"/>
              <a:t>up and stretch to the ceiling for 10 </a:t>
            </a:r>
            <a:r>
              <a:rPr lang="en-GB" sz="2400" dirty="0" smtClean="0"/>
              <a:t>seconds.</a:t>
            </a:r>
          </a:p>
          <a:p>
            <a:pPr marL="0" indent="0">
              <a:buNone/>
            </a:pPr>
            <a:r>
              <a:rPr lang="en-GB" sz="2400" dirty="0" smtClean="0"/>
              <a:t>2. Jump up and down 10 times.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3. Bring knee up and touch with opposite hand 10 times.</a:t>
            </a:r>
          </a:p>
          <a:p>
            <a:pPr marL="0" indent="0">
              <a:buNone/>
            </a:pPr>
            <a:r>
              <a:rPr lang="en-GB" sz="2400" dirty="0" smtClean="0"/>
              <a:t>4. Chair squats to stand 10 times.</a:t>
            </a:r>
          </a:p>
          <a:p>
            <a:pPr marL="0" indent="0">
              <a:buNone/>
            </a:pPr>
            <a:r>
              <a:rPr lang="en-GB" sz="2400" dirty="0" smtClean="0"/>
              <a:t>5. Fast marching on spot for 10 seconds.</a:t>
            </a:r>
          </a:p>
          <a:p>
            <a:pPr marL="0" indent="0">
              <a:buNone/>
            </a:pPr>
            <a:r>
              <a:rPr lang="en-GB" sz="2400" dirty="0"/>
              <a:t>6</a:t>
            </a:r>
            <a:r>
              <a:rPr lang="en-GB" sz="2400" dirty="0" smtClean="0"/>
              <a:t>. Stand </a:t>
            </a:r>
            <a:r>
              <a:rPr lang="en-GB" sz="2400" dirty="0"/>
              <a:t>up and stretch to the ceiling for 10 </a:t>
            </a:r>
            <a:r>
              <a:rPr lang="en-GB" sz="2400" dirty="0" smtClean="0"/>
              <a:t>seconds.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299" y="1988599"/>
            <a:ext cx="4338002" cy="31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643" y="153091"/>
            <a:ext cx="5999922" cy="1325563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Examples of  </a:t>
            </a:r>
            <a:r>
              <a:rPr lang="en-GB" sz="3600" b="1" u="sng" dirty="0" smtClean="0"/>
              <a:t>Paired</a:t>
            </a:r>
            <a:r>
              <a:rPr lang="en-GB" sz="3600" b="1" dirty="0" smtClean="0"/>
              <a:t> Movement </a:t>
            </a:r>
            <a:r>
              <a:rPr lang="en-GB" sz="3600" b="1" dirty="0" smtClean="0"/>
              <a:t>Breaks - </a:t>
            </a:r>
            <a:r>
              <a:rPr lang="en-GB" sz="2800" b="1" dirty="0" smtClean="0"/>
              <a:t>Shown </a:t>
            </a:r>
            <a:r>
              <a:rPr lang="en-GB" sz="2800" b="1" dirty="0" smtClean="0"/>
              <a:t>in Videos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96861"/>
            <a:ext cx="7357739" cy="4077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Example 5 Paired Movement Break :</a:t>
            </a:r>
          </a:p>
          <a:p>
            <a:pPr marL="0" indent="0">
              <a:buNone/>
            </a:pPr>
            <a:r>
              <a:rPr lang="en-GB" sz="2400" dirty="0" smtClean="0"/>
              <a:t>1. Stand </a:t>
            </a:r>
            <a:r>
              <a:rPr lang="en-GB" sz="2400" dirty="0"/>
              <a:t>up and stretch to the ceiling for 10 </a:t>
            </a:r>
            <a:r>
              <a:rPr lang="en-GB" sz="2400" dirty="0" smtClean="0"/>
              <a:t>seconds.</a:t>
            </a:r>
          </a:p>
          <a:p>
            <a:pPr marL="0" indent="0">
              <a:buNone/>
            </a:pPr>
            <a:r>
              <a:rPr lang="en-GB" sz="2400" dirty="0" smtClean="0"/>
              <a:t>2. </a:t>
            </a:r>
            <a:r>
              <a:rPr lang="en-US" sz="2400" dirty="0" smtClean="0"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tand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back to back and high five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each other whilst twisting around 10 times. </a:t>
            </a:r>
          </a:p>
          <a:p>
            <a:pPr marL="0" indent="0">
              <a:buNone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ake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an arch with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arms with a partner and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push and relax 3 times.</a:t>
            </a:r>
          </a:p>
          <a:p>
            <a:pPr marL="0" indent="0">
              <a:buNone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 Carry out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clapping sequence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with high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fives and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then low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fives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10 times over.</a:t>
            </a:r>
          </a:p>
          <a:p>
            <a:pPr marL="0" indent="0">
              <a:buNone/>
            </a:pPr>
            <a:r>
              <a:rPr lang="en-GB" sz="2400" dirty="0" smtClean="0"/>
              <a:t>5. Stand </a:t>
            </a:r>
            <a:r>
              <a:rPr lang="en-GB" sz="2400" dirty="0"/>
              <a:t>up and stretch to the ceiling for 10 </a:t>
            </a:r>
            <a:r>
              <a:rPr lang="en-GB" sz="2400" dirty="0" smtClean="0"/>
              <a:t>seconds.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19" y="2842332"/>
            <a:ext cx="3990633" cy="21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449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Custom Design</vt:lpstr>
      <vt:lpstr>LGfL Movement Break Examples</vt:lpstr>
      <vt:lpstr>Before you start with the movement break sequences</vt:lpstr>
      <vt:lpstr>Examples of  Resistance and Weight Bearing Movement Breaks - Shown in Videos</vt:lpstr>
      <vt:lpstr>Examples of  Resistance and Weight Bearing Movement Breaks – Shown in Videos</vt:lpstr>
      <vt:lpstr>Examples of  Advanced Movement Breaks - Shown in Videos</vt:lpstr>
      <vt:lpstr>Examples of  Alerting Movement Breaks - Shown in Videos</vt:lpstr>
      <vt:lpstr>Examples of  Paired Movement Breaks - Shown in Videos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breaks</dc:title>
  <dc:creator>jdilworth.998</dc:creator>
  <cp:lastModifiedBy>Adam Gordon</cp:lastModifiedBy>
  <cp:revision>64</cp:revision>
  <dcterms:created xsi:type="dcterms:W3CDTF">2016-08-30T05:56:28Z</dcterms:created>
  <dcterms:modified xsi:type="dcterms:W3CDTF">2019-03-08T11:20:07Z</dcterms:modified>
</cp:coreProperties>
</file>